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0" autoAdjust="0"/>
    <p:restoredTop sz="94660"/>
  </p:normalViewPr>
  <p:slideViewPr>
    <p:cSldViewPr>
      <p:cViewPr>
        <p:scale>
          <a:sx n="25" d="100"/>
          <a:sy n="25" d="100"/>
        </p:scale>
        <p:origin x="-3678" y="-19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32B0-E1EB-473E-8707-B2CE660480F8}" type="datetimeFigureOut">
              <a:rPr lang="en-GB" smtClean="0"/>
              <a:t>30/03/2015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21DD8-8ED2-40B4-902F-87F9F29656E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House Price Surface of Glasgow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Dr Jon Minton</a:t>
            </a:r>
          </a:p>
          <a:p>
            <a:r>
              <a:rPr lang="en-GB" dirty="0" smtClean="0"/>
              <a:t>30 March 2015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From above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2390" t="9100" r="58420" b="11801"/>
          <a:stretch>
            <a:fillRect/>
          </a:stretch>
        </p:blipFill>
        <p:spPr bwMode="auto">
          <a:xfrm>
            <a:off x="1619672" y="1628800"/>
            <a:ext cx="6120680" cy="497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north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8634" r="46977" b="8567"/>
          <a:stretch>
            <a:fillRect/>
          </a:stretch>
        </p:blipFill>
        <p:spPr bwMode="auto">
          <a:xfrm>
            <a:off x="577711" y="2204864"/>
            <a:ext cx="856628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Looking north-west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4634" r="46137" b="4368"/>
          <a:stretch>
            <a:fillRect/>
          </a:stretch>
        </p:blipFill>
        <p:spPr bwMode="auto">
          <a:xfrm>
            <a:off x="827584" y="2060848"/>
            <a:ext cx="7812360" cy="395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Closer up, looking east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5334" r="46977" b="4368"/>
          <a:stretch>
            <a:fillRect/>
          </a:stretch>
        </p:blipFill>
        <p:spPr bwMode="auto">
          <a:xfrm>
            <a:off x="539552" y="2060848"/>
            <a:ext cx="8033691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</Words>
  <Application>Microsoft Office PowerPoint</Application>
  <PresentationFormat>On-screen Show (4:3)</PresentationFormat>
  <Paragraphs>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House Price Surface of Glasgow</vt:lpstr>
      <vt:lpstr>From above</vt:lpstr>
      <vt:lpstr>Looking north</vt:lpstr>
      <vt:lpstr>Looking north-west</vt:lpstr>
      <vt:lpstr>Closer up, looking east</vt:lpstr>
    </vt:vector>
  </TitlesOfParts>
  <Company>University of Glasgow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Surface of Glasgow</dc:title>
  <dc:creator>jm383x</dc:creator>
  <cp:lastModifiedBy>jm383x</cp:lastModifiedBy>
  <cp:revision>1</cp:revision>
  <dcterms:created xsi:type="dcterms:W3CDTF">2015-03-30T10:57:03Z</dcterms:created>
  <dcterms:modified xsi:type="dcterms:W3CDTF">2015-03-30T11:03:49Z</dcterms:modified>
</cp:coreProperties>
</file>